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14"/>
  </p:notesMasterIdLst>
  <p:handoutMasterIdLst>
    <p:handoutMasterId r:id="rId15"/>
  </p:handoutMasterIdLst>
  <p:sldIdLst>
    <p:sldId id="2147482275" r:id="rId10"/>
    <p:sldId id="2147482278" r:id="rId11"/>
    <p:sldId id="274" r:id="rId12"/>
    <p:sldId id="2147482339" r:id="rId1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4953"/>
    <a:srgbClr val="FFE399"/>
    <a:srgbClr val="091F2C"/>
    <a:srgbClr val="FFFFFF"/>
    <a:srgbClr val="102531"/>
    <a:srgbClr val="70899C"/>
    <a:srgbClr val="9AD1F7"/>
    <a:srgbClr val="463668"/>
    <a:srgbClr val="A6A6A6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8" autoAdjust="0"/>
    <p:restoredTop sz="65440" autoAdjust="0"/>
  </p:normalViewPr>
  <p:slideViewPr>
    <p:cSldViewPr snapToGrid="0">
      <p:cViewPr varScale="1">
        <p:scale>
          <a:sx n="84" d="100"/>
          <a:sy n="84" d="100"/>
        </p:scale>
        <p:origin x="218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8/10/relationships/authors" Target="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5/26/2025 5:16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5/26/2025 5:15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marR="0" lvl="0" indent="-17457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Calibri"/>
              <a:buChar char="-"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5/26/2025 5:15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5/26/2025 5:15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15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5/26/2025 5:15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655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FBC33-592B-D886-BD36-16B0E3B3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0F71DB-BB45-C580-DA5C-5D92139B08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D9231E-1465-6372-468E-FC5C8E3E5A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34E7E6EC-65CB-6C7C-FB1D-C3011063863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6BE3E-FBEA-4255-0FA3-2597D6F60F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BA00176-CDED-E2D1-24A6-55B1A5DE4147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5/26/2025 5:20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15240D-6B7D-8D27-C4C7-11132743A3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3561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x.com/lukemurraynz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8.xml"/><Relationship Id="rId6" Type="http://schemas.openxmlformats.org/officeDocument/2006/relationships/hyperlink" Target="https://www.youtube.com/@lukemurraynz" TargetMode="External"/><Relationship Id="rId5" Type="http://schemas.openxmlformats.org/officeDocument/2006/relationships/hyperlink" Target="https://luke.geek.nz/" TargetMode="External"/><Relationship Id="rId10" Type="http://schemas.openxmlformats.org/officeDocument/2006/relationships/image" Target="../media/image45.jpeg"/><Relationship Id="rId4" Type="http://schemas.openxmlformats.org/officeDocument/2006/relationships/hyperlink" Target="https://www.linkedin.com/in/ljmurray/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8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8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842A-4DDD-C853-9B79-CAAFC380052A}"/>
              </a:ext>
            </a:extLst>
          </p:cNvPr>
          <p:cNvSpPr txBox="1"/>
          <p:nvPr/>
        </p:nvSpPr>
        <p:spPr>
          <a:xfrm>
            <a:off x="1302343" y="3649029"/>
            <a:ext cx="9587311" cy="485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Extended Zones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1242270" y="2850444"/>
            <a:ext cx="9707455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CEA1842-C101-B941-7704-DCA0463344BD}"/>
              </a:ext>
            </a:extLst>
          </p:cNvPr>
          <p:cNvSpPr/>
          <p:nvPr/>
        </p:nvSpPr>
        <p:spPr>
          <a:xfrm>
            <a:off x="478631" y="1761475"/>
            <a:ext cx="5969000" cy="3032449"/>
          </a:xfrm>
          <a:prstGeom prst="roundRect">
            <a:avLst>
              <a:gd name="adj" fmla="val 3632"/>
            </a:avLst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lIns="274320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Speaker: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Luke Murray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Learn Expert and Microsoft Azure MVP, and ISM Service Lead, at HSO from Hamilton, New Zealand.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26256CE-8701-FE5E-5053-BF8A0D16D46B}"/>
              </a:ext>
            </a:extLst>
          </p:cNvPr>
          <p:cNvSpPr txBox="1">
            <a:spLocks/>
          </p:cNvSpPr>
          <p:nvPr/>
        </p:nvSpPr>
        <p:spPr>
          <a:xfrm>
            <a:off x="478632" y="5161772"/>
            <a:ext cx="8330088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3"/>
              </a:rPr>
              <a:t>https://x.com/lukemurraynz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4"/>
              </a:rPr>
              <a:t>https://www.linkedin.com/in/ljmurray/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5"/>
              </a:rPr>
              <a:t>https://luke.geek.nz/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6"/>
              </a:rPr>
              <a:t>https://www.youtube.com/@lukemurraynz</a:t>
            </a:r>
            <a:endParaRPr lang="en-US" sz="2000">
              <a:solidFill>
                <a:srgbClr val="FFFFFF"/>
              </a:soli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6BAED8-B21E-AFC9-D36A-C02C5F9843C7}"/>
              </a:ext>
            </a:extLst>
          </p:cNvPr>
          <p:cNvSpPr txBox="1">
            <a:spLocks/>
          </p:cNvSpPr>
          <p:nvPr/>
        </p:nvSpPr>
        <p:spPr>
          <a:xfrm>
            <a:off x="430043" y="532594"/>
            <a:ext cx="5748337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1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7598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-41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Hello!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1ACD081-6C3F-908A-529E-A6E87E433829}"/>
              </a:ext>
            </a:extLst>
          </p:cNvPr>
          <p:cNvSpPr txBox="1">
            <a:spLocks/>
          </p:cNvSpPr>
          <p:nvPr/>
        </p:nvSpPr>
        <p:spPr>
          <a:xfrm>
            <a:off x="43004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us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56C3-7A4E-381A-1D03-910C01544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247" y="1158363"/>
            <a:ext cx="4431121" cy="4541273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270FF-7122-15F8-DF00-BB66A1F8D4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8631" y="1778511"/>
            <a:ext cx="5969000" cy="3032449"/>
          </a:xfrm>
          <a:prstGeom prst="rect">
            <a:avLst/>
          </a:prstGeom>
        </p:spPr>
      </p:pic>
      <p:pic>
        <p:nvPicPr>
          <p:cNvPr id="3" name="Picture 2" descr="A toy in a package&#10;&#10;AI-generated content may be incorrect.">
            <a:extLst>
              <a:ext uri="{FF2B5EF4-FFF2-40B4-BE49-F238E27FC236}">
                <a16:creationId xmlns:a16="http://schemas.microsoft.com/office/drawing/2014/main" id="{B4986BD0-C08C-C365-CE2F-658329099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741" y="700966"/>
            <a:ext cx="5456068" cy="5456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 descr="HSO | LinkedIn">
            <a:extLst>
              <a:ext uri="{FF2B5EF4-FFF2-40B4-BE49-F238E27FC236}">
                <a16:creationId xmlns:a16="http://schemas.microsoft.com/office/drawing/2014/main" id="{1B0F6A0D-7F7A-120B-1169-798A300E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26" y="3536003"/>
            <a:ext cx="47211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6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8" name="Picture 4" descr="Diagram that shows industries and use cases where Azure Extended Zones can provide benefits.">
            <a:extLst>
              <a:ext uri="{FF2B5EF4-FFF2-40B4-BE49-F238E27FC236}">
                <a16:creationId xmlns:a16="http://schemas.microsoft.com/office/drawing/2014/main" id="{29E2224D-0D29-8ED8-111A-59435FCD6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278" y="1548050"/>
            <a:ext cx="11485444" cy="376189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80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FE7FD-EB9F-38DA-CBF7-7F50EC0C2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C8C3C-A159-F49A-80C5-15509E8BA1D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2DD76C-7848-25AA-0600-4CBAE49A7285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026" name="Picture 2" descr="Diagram that shows available Azure services at an Azure Extended Zone.">
            <a:extLst>
              <a:ext uri="{FF2B5EF4-FFF2-40B4-BE49-F238E27FC236}">
                <a16:creationId xmlns:a16="http://schemas.microsoft.com/office/drawing/2014/main" id="{D65B406C-CA85-0E93-7F2E-AB333C13C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547" y="1744135"/>
            <a:ext cx="10427949" cy="33697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iagram of physically separate availability zone locations within an Azure region.">
            <a:extLst>
              <a:ext uri="{FF2B5EF4-FFF2-40B4-BE49-F238E27FC236}">
                <a16:creationId xmlns:a16="http://schemas.microsoft.com/office/drawing/2014/main" id="{E72A9AF1-AFD1-6866-A33C-6F8E56C554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28"/>
          <a:stretch/>
        </p:blipFill>
        <p:spPr bwMode="auto">
          <a:xfrm>
            <a:off x="8843657" y="1728593"/>
            <a:ext cx="3266061" cy="3385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D5C929C-D160-93E2-D7B2-CF3A5D3D1BA2}"/>
              </a:ext>
            </a:extLst>
          </p:cNvPr>
          <p:cNvSpPr/>
          <p:nvPr/>
        </p:nvSpPr>
        <p:spPr bwMode="auto">
          <a:xfrm>
            <a:off x="2621822" y="1817370"/>
            <a:ext cx="1662156" cy="274078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98FEA3-5E30-4CF1-0A58-A460D6381989}"/>
              </a:ext>
            </a:extLst>
          </p:cNvPr>
          <p:cNvSpPr txBox="1"/>
          <p:nvPr/>
        </p:nvSpPr>
        <p:spPr>
          <a:xfrm>
            <a:off x="2732417" y="1800520"/>
            <a:ext cx="38061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solidFill>
                  <a:schemeClr val="bg1"/>
                </a:solidFill>
              </a:rPr>
              <a:t>Azure Extended Zone - Perth</a:t>
            </a:r>
            <a:endParaRPr lang="en-NZ" sz="2000" b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053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193</Words>
  <Application>Microsoft Office PowerPoint</Application>
  <PresentationFormat>Widescreen</PresentationFormat>
  <Paragraphs>23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4</vt:i4>
      </vt:variant>
    </vt:vector>
  </HeadingPairs>
  <TitlesOfParts>
    <vt:vector size="24" baseType="lpstr">
      <vt:lpstr>Arial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Semibold</vt:lpstr>
      <vt:lpstr>Segoe UI Variable Display Semilight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2025-04-30T07:04:47Z</dcterms:created>
  <dcterms:modified xsi:type="dcterms:W3CDTF">2025-05-26T05:25:33Z</dcterms:modified>
</cp:coreProperties>
</file>